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9A2448-0208-1193-41A5-E40BFE9DACF6}" name="Sarah Lyons" initials="SL" userId="S::slyons@skdknick.com::24ab1a20-e615-4b98-af73-ed36e5d84bb3" providerId="AD"/>
  <p188:author id="{AB2D066D-A5C9-E848-3357-FD519B60FD8D}" name="Erin Weinstein" initials="EW" userId="S::eweinstein@skdknick.com::88d73793-7cb5-4446-9694-7238aa94f5dc" providerId="AD"/>
  <p188:author id="{41FCDAB0-678B-5B67-72E3-3C895FABCE83}" name="Loren Riegelhaupt" initials="LR" userId="S::loren@skdknick.com::d0a8a6db-ce11-4851-a3a4-310ad775ad1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6"/>
    <p:restoredTop sz="82041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13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162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E690F9-D99A-461A-A3D0-C3C8EA2F99FB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D98156D0-EB5C-4784-B188-F6E6CF4F9BB4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Proposal</a:t>
          </a:r>
        </a:p>
      </dgm:t>
    </dgm:pt>
    <dgm:pt modelId="{B179B007-9314-4F34-A554-2DB831CEB054}" type="parTrans" cxnId="{530F584C-5672-44D8-A8B4-ADA2BC602E72}">
      <dgm:prSet/>
      <dgm:spPr/>
      <dgm:t>
        <a:bodyPr/>
        <a:lstStyle/>
        <a:p>
          <a:endParaRPr lang="en-US"/>
        </a:p>
      </dgm:t>
    </dgm:pt>
    <dgm:pt modelId="{025E0ABC-48A7-4C3E-8A31-E8B42AED9778}" type="sibTrans" cxnId="{530F584C-5672-44D8-A8B4-ADA2BC602E72}">
      <dgm:prSet/>
      <dgm:spPr/>
      <dgm:t>
        <a:bodyPr/>
        <a:lstStyle/>
        <a:p>
          <a:endParaRPr lang="en-US"/>
        </a:p>
      </dgm:t>
    </dgm:pt>
    <dgm:pt modelId="{D9325502-D234-4DA8-B0D6-80E616ADFBD1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Discussion </a:t>
          </a:r>
        </a:p>
        <a:p>
          <a:r>
            <a:rPr lang="en-US" dirty="0"/>
            <a:t>&amp; review</a:t>
          </a:r>
        </a:p>
      </dgm:t>
    </dgm:pt>
    <dgm:pt modelId="{89B39F9E-FA0F-437F-852C-C1DACDF7822D}" type="parTrans" cxnId="{226E1E6D-35AA-41EA-A4ED-C64D31DAFA1E}">
      <dgm:prSet/>
      <dgm:spPr/>
      <dgm:t>
        <a:bodyPr/>
        <a:lstStyle/>
        <a:p>
          <a:endParaRPr lang="en-US"/>
        </a:p>
      </dgm:t>
    </dgm:pt>
    <dgm:pt modelId="{3D85A846-802C-4F71-94F6-0E83F7DF9637}" type="sibTrans" cxnId="{226E1E6D-35AA-41EA-A4ED-C64D31DAFA1E}">
      <dgm:prSet/>
      <dgm:spPr/>
      <dgm:t>
        <a:bodyPr/>
        <a:lstStyle/>
        <a:p>
          <a:endParaRPr lang="en-US"/>
        </a:p>
      </dgm:t>
    </dgm:pt>
    <dgm:pt modelId="{8DED8B56-7735-41A7-A995-F5E221E3C326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Counter</a:t>
          </a:r>
        </a:p>
      </dgm:t>
    </dgm:pt>
    <dgm:pt modelId="{D00F2501-3D1C-4A0E-B222-5003B3F95FF1}" type="parTrans" cxnId="{7D093472-9628-4057-965E-78160425DC9C}">
      <dgm:prSet/>
      <dgm:spPr/>
      <dgm:t>
        <a:bodyPr/>
        <a:lstStyle/>
        <a:p>
          <a:endParaRPr lang="en-US"/>
        </a:p>
      </dgm:t>
    </dgm:pt>
    <dgm:pt modelId="{77FFDB74-A461-400D-B733-13CEDDE8F273}" type="sibTrans" cxnId="{7D093472-9628-4057-965E-78160425DC9C}">
      <dgm:prSet/>
      <dgm:spPr/>
      <dgm:t>
        <a:bodyPr/>
        <a:lstStyle/>
        <a:p>
          <a:endParaRPr lang="en-US"/>
        </a:p>
      </dgm:t>
    </dgm:pt>
    <dgm:pt modelId="{EE89B87E-C230-4288-BF06-3CE6C4B695D3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Discussion</a:t>
          </a:r>
        </a:p>
        <a:p>
          <a:r>
            <a:rPr lang="en-US" dirty="0"/>
            <a:t>&amp; review</a:t>
          </a:r>
        </a:p>
      </dgm:t>
    </dgm:pt>
    <dgm:pt modelId="{5B61C7CF-8F05-4E17-9464-C8223B5D8ADE}" type="parTrans" cxnId="{93E8B264-E0E6-4B6E-BB1D-450369161A66}">
      <dgm:prSet/>
      <dgm:spPr/>
      <dgm:t>
        <a:bodyPr/>
        <a:lstStyle/>
        <a:p>
          <a:endParaRPr lang="en-US"/>
        </a:p>
      </dgm:t>
    </dgm:pt>
    <dgm:pt modelId="{C3AC7EB1-AC4F-499E-AEB0-D83D4450DD6F}" type="sibTrans" cxnId="{93E8B264-E0E6-4B6E-BB1D-450369161A66}">
      <dgm:prSet/>
      <dgm:spPr/>
      <dgm:t>
        <a:bodyPr/>
        <a:lstStyle/>
        <a:p>
          <a:endParaRPr lang="en-US"/>
        </a:p>
      </dgm:t>
    </dgm:pt>
    <dgm:pt modelId="{A6966142-2F61-4C43-92B9-E0659317E5F5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Tentative agreement</a:t>
          </a:r>
        </a:p>
      </dgm:t>
    </dgm:pt>
    <dgm:pt modelId="{FE4DACDB-74EA-43FA-9DEE-676AAB7AD345}" type="parTrans" cxnId="{89B2B5DF-9CC7-4739-ADE1-741005E2D3E5}">
      <dgm:prSet/>
      <dgm:spPr/>
      <dgm:t>
        <a:bodyPr/>
        <a:lstStyle/>
        <a:p>
          <a:endParaRPr lang="en-US"/>
        </a:p>
      </dgm:t>
    </dgm:pt>
    <dgm:pt modelId="{A0033DBD-5CAF-4057-85BA-517EC3E5FEF0}" type="sibTrans" cxnId="{89B2B5DF-9CC7-4739-ADE1-741005E2D3E5}">
      <dgm:prSet/>
      <dgm:spPr/>
      <dgm:t>
        <a:bodyPr/>
        <a:lstStyle/>
        <a:p>
          <a:endParaRPr lang="en-US"/>
        </a:p>
      </dgm:t>
    </dgm:pt>
    <dgm:pt modelId="{CD546B37-936D-4829-852B-D66BE9C4E449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Counter</a:t>
          </a:r>
        </a:p>
      </dgm:t>
    </dgm:pt>
    <dgm:pt modelId="{312BFEF7-DF48-4D8F-ABF1-2328AB02CB72}" type="parTrans" cxnId="{8A40D2A4-A000-47F4-9348-70B09742DE14}">
      <dgm:prSet/>
      <dgm:spPr/>
      <dgm:t>
        <a:bodyPr/>
        <a:lstStyle/>
        <a:p>
          <a:endParaRPr lang="en-US"/>
        </a:p>
      </dgm:t>
    </dgm:pt>
    <dgm:pt modelId="{47E85807-C201-443C-B94B-D367202B56EB}" type="sibTrans" cxnId="{8A40D2A4-A000-47F4-9348-70B09742DE14}">
      <dgm:prSet/>
      <dgm:spPr/>
      <dgm:t>
        <a:bodyPr/>
        <a:lstStyle/>
        <a:p>
          <a:endParaRPr lang="en-US"/>
        </a:p>
      </dgm:t>
    </dgm:pt>
    <dgm:pt modelId="{4E6772C0-78A4-43EC-B504-60560FCE7882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Discussion &amp; review </a:t>
          </a:r>
        </a:p>
      </dgm:t>
    </dgm:pt>
    <dgm:pt modelId="{5F5D18A3-12C9-45D4-8D38-C0F2BFCC2849}" type="parTrans" cxnId="{064C325A-D56F-4AA5-9FEC-29BE73CB9442}">
      <dgm:prSet/>
      <dgm:spPr/>
      <dgm:t>
        <a:bodyPr/>
        <a:lstStyle/>
        <a:p>
          <a:endParaRPr lang="en-US"/>
        </a:p>
      </dgm:t>
    </dgm:pt>
    <dgm:pt modelId="{0D7ED7A1-3A0A-4297-B55C-CE4DB7C5308C}" type="sibTrans" cxnId="{064C325A-D56F-4AA5-9FEC-29BE73CB9442}">
      <dgm:prSet/>
      <dgm:spPr/>
      <dgm:t>
        <a:bodyPr/>
        <a:lstStyle/>
        <a:p>
          <a:endParaRPr lang="en-US"/>
        </a:p>
      </dgm:t>
    </dgm:pt>
    <dgm:pt modelId="{A0C994CD-F4BE-4315-9004-8CB5D8457697}" type="pres">
      <dgm:prSet presAssocID="{52E690F9-D99A-461A-A3D0-C3C8EA2F99FB}" presName="Name0" presStyleCnt="0">
        <dgm:presLayoutVars>
          <dgm:dir/>
          <dgm:animLvl val="lvl"/>
          <dgm:resizeHandles val="exact"/>
        </dgm:presLayoutVars>
      </dgm:prSet>
      <dgm:spPr/>
    </dgm:pt>
    <dgm:pt modelId="{E96C9FB3-71FA-42B2-BCB1-B13834A87343}" type="pres">
      <dgm:prSet presAssocID="{D98156D0-EB5C-4784-B188-F6E6CF4F9BB4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512E6D75-4A85-46B9-AEB7-A04A07453AFB}" type="pres">
      <dgm:prSet presAssocID="{025E0ABC-48A7-4C3E-8A31-E8B42AED9778}" presName="parTxOnlySpace" presStyleCnt="0"/>
      <dgm:spPr/>
    </dgm:pt>
    <dgm:pt modelId="{E9924E56-2C4A-4244-8D3F-A3F7444873A2}" type="pres">
      <dgm:prSet presAssocID="{D9325502-D234-4DA8-B0D6-80E616ADFBD1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B87A082A-8EF5-4BF9-9DEC-F5EDE60E1A4B}" type="pres">
      <dgm:prSet presAssocID="{3D85A846-802C-4F71-94F6-0E83F7DF9637}" presName="parTxOnlySpace" presStyleCnt="0"/>
      <dgm:spPr/>
    </dgm:pt>
    <dgm:pt modelId="{316A6AEF-A9A0-4D76-AE10-95923C74E223}" type="pres">
      <dgm:prSet presAssocID="{8DED8B56-7735-41A7-A995-F5E221E3C326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44476994-FAF2-414B-96B0-1C8C16007351}" type="pres">
      <dgm:prSet presAssocID="{77FFDB74-A461-400D-B733-13CEDDE8F273}" presName="parTxOnlySpace" presStyleCnt="0"/>
      <dgm:spPr/>
    </dgm:pt>
    <dgm:pt modelId="{1475353E-8BB0-4871-A9AB-61F684B61F4C}" type="pres">
      <dgm:prSet presAssocID="{EE89B87E-C230-4288-BF06-3CE6C4B695D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80599B32-CE91-4317-A467-D091446C7AD5}" type="pres">
      <dgm:prSet presAssocID="{C3AC7EB1-AC4F-499E-AEB0-D83D4450DD6F}" presName="parTxOnlySpace" presStyleCnt="0"/>
      <dgm:spPr/>
    </dgm:pt>
    <dgm:pt modelId="{57970B41-4DF3-47EA-9804-8C6596E0D02F}" type="pres">
      <dgm:prSet presAssocID="{CD546B37-936D-4829-852B-D66BE9C4E449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B5F6F1A6-0F27-4D6C-B5BF-FD385396DDA4}" type="pres">
      <dgm:prSet presAssocID="{47E85807-C201-443C-B94B-D367202B56EB}" presName="parTxOnlySpace" presStyleCnt="0"/>
      <dgm:spPr/>
    </dgm:pt>
    <dgm:pt modelId="{E0E3FB60-E3B3-4840-BC3D-3BDABDAD9678}" type="pres">
      <dgm:prSet presAssocID="{4E6772C0-78A4-43EC-B504-60560FCE7882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7CE7B662-EA74-45E2-AFE6-6022AF3A9BE7}" type="pres">
      <dgm:prSet presAssocID="{0D7ED7A1-3A0A-4297-B55C-CE4DB7C5308C}" presName="parTxOnlySpace" presStyleCnt="0"/>
      <dgm:spPr/>
    </dgm:pt>
    <dgm:pt modelId="{12C3483F-60E9-447F-AEE9-7FC4C5D72664}" type="pres">
      <dgm:prSet presAssocID="{A6966142-2F61-4C43-92B9-E0659317E5F5}" presName="parTxOnly" presStyleLbl="node1" presStyleIdx="6" presStyleCnt="7" custLinFactNeighborX="8349">
        <dgm:presLayoutVars>
          <dgm:chMax val="0"/>
          <dgm:chPref val="0"/>
          <dgm:bulletEnabled val="1"/>
        </dgm:presLayoutVars>
      </dgm:prSet>
      <dgm:spPr/>
    </dgm:pt>
  </dgm:ptLst>
  <dgm:cxnLst>
    <dgm:cxn modelId="{A205EE21-ED83-493F-A630-131E5213C501}" type="presOf" srcId="{A6966142-2F61-4C43-92B9-E0659317E5F5}" destId="{12C3483F-60E9-447F-AEE9-7FC4C5D72664}" srcOrd="0" destOrd="0" presId="urn:microsoft.com/office/officeart/2005/8/layout/chevron1"/>
    <dgm:cxn modelId="{89C9B62F-7829-4FD5-B4BB-25911B224B73}" type="presOf" srcId="{CD546B37-936D-4829-852B-D66BE9C4E449}" destId="{57970B41-4DF3-47EA-9804-8C6596E0D02F}" srcOrd="0" destOrd="0" presId="urn:microsoft.com/office/officeart/2005/8/layout/chevron1"/>
    <dgm:cxn modelId="{AA0F273A-C302-4FF3-9A07-67B2E4BE21B9}" type="presOf" srcId="{D9325502-D234-4DA8-B0D6-80E616ADFBD1}" destId="{E9924E56-2C4A-4244-8D3F-A3F7444873A2}" srcOrd="0" destOrd="0" presId="urn:microsoft.com/office/officeart/2005/8/layout/chevron1"/>
    <dgm:cxn modelId="{530F584C-5672-44D8-A8B4-ADA2BC602E72}" srcId="{52E690F9-D99A-461A-A3D0-C3C8EA2F99FB}" destId="{D98156D0-EB5C-4784-B188-F6E6CF4F9BB4}" srcOrd="0" destOrd="0" parTransId="{B179B007-9314-4F34-A554-2DB831CEB054}" sibTransId="{025E0ABC-48A7-4C3E-8A31-E8B42AED9778}"/>
    <dgm:cxn modelId="{064C325A-D56F-4AA5-9FEC-29BE73CB9442}" srcId="{52E690F9-D99A-461A-A3D0-C3C8EA2F99FB}" destId="{4E6772C0-78A4-43EC-B504-60560FCE7882}" srcOrd="5" destOrd="0" parTransId="{5F5D18A3-12C9-45D4-8D38-C0F2BFCC2849}" sibTransId="{0D7ED7A1-3A0A-4297-B55C-CE4DB7C5308C}"/>
    <dgm:cxn modelId="{93E8B264-E0E6-4B6E-BB1D-450369161A66}" srcId="{52E690F9-D99A-461A-A3D0-C3C8EA2F99FB}" destId="{EE89B87E-C230-4288-BF06-3CE6C4B695D3}" srcOrd="3" destOrd="0" parTransId="{5B61C7CF-8F05-4E17-9464-C8223B5D8ADE}" sibTransId="{C3AC7EB1-AC4F-499E-AEB0-D83D4450DD6F}"/>
    <dgm:cxn modelId="{226E1E6D-35AA-41EA-A4ED-C64D31DAFA1E}" srcId="{52E690F9-D99A-461A-A3D0-C3C8EA2F99FB}" destId="{D9325502-D234-4DA8-B0D6-80E616ADFBD1}" srcOrd="1" destOrd="0" parTransId="{89B39F9E-FA0F-437F-852C-C1DACDF7822D}" sibTransId="{3D85A846-802C-4F71-94F6-0E83F7DF9637}"/>
    <dgm:cxn modelId="{7D093472-9628-4057-965E-78160425DC9C}" srcId="{52E690F9-D99A-461A-A3D0-C3C8EA2F99FB}" destId="{8DED8B56-7735-41A7-A995-F5E221E3C326}" srcOrd="2" destOrd="0" parTransId="{D00F2501-3D1C-4A0E-B222-5003B3F95FF1}" sibTransId="{77FFDB74-A461-400D-B733-13CEDDE8F273}"/>
    <dgm:cxn modelId="{A055F589-4680-4946-83F6-72D5C19926A4}" type="presOf" srcId="{8DED8B56-7735-41A7-A995-F5E221E3C326}" destId="{316A6AEF-A9A0-4D76-AE10-95923C74E223}" srcOrd="0" destOrd="0" presId="urn:microsoft.com/office/officeart/2005/8/layout/chevron1"/>
    <dgm:cxn modelId="{42BF278D-0561-4FE8-9101-851A53EA0BC4}" type="presOf" srcId="{D98156D0-EB5C-4784-B188-F6E6CF4F9BB4}" destId="{E96C9FB3-71FA-42B2-BCB1-B13834A87343}" srcOrd="0" destOrd="0" presId="urn:microsoft.com/office/officeart/2005/8/layout/chevron1"/>
    <dgm:cxn modelId="{A561F5A0-6A44-4894-9724-0B71E62AF7DB}" type="presOf" srcId="{52E690F9-D99A-461A-A3D0-C3C8EA2F99FB}" destId="{A0C994CD-F4BE-4315-9004-8CB5D8457697}" srcOrd="0" destOrd="0" presId="urn:microsoft.com/office/officeart/2005/8/layout/chevron1"/>
    <dgm:cxn modelId="{8A40D2A4-A000-47F4-9348-70B09742DE14}" srcId="{52E690F9-D99A-461A-A3D0-C3C8EA2F99FB}" destId="{CD546B37-936D-4829-852B-D66BE9C4E449}" srcOrd="4" destOrd="0" parTransId="{312BFEF7-DF48-4D8F-ABF1-2328AB02CB72}" sibTransId="{47E85807-C201-443C-B94B-D367202B56EB}"/>
    <dgm:cxn modelId="{AC465DC6-2D8F-471E-9648-B5B81152A342}" type="presOf" srcId="{EE89B87E-C230-4288-BF06-3CE6C4B695D3}" destId="{1475353E-8BB0-4871-A9AB-61F684B61F4C}" srcOrd="0" destOrd="0" presId="urn:microsoft.com/office/officeart/2005/8/layout/chevron1"/>
    <dgm:cxn modelId="{89B2B5DF-9CC7-4739-ADE1-741005E2D3E5}" srcId="{52E690F9-D99A-461A-A3D0-C3C8EA2F99FB}" destId="{A6966142-2F61-4C43-92B9-E0659317E5F5}" srcOrd="6" destOrd="0" parTransId="{FE4DACDB-74EA-43FA-9DEE-676AAB7AD345}" sibTransId="{A0033DBD-5CAF-4057-85BA-517EC3E5FEF0}"/>
    <dgm:cxn modelId="{4A351AE6-6BA9-420C-A33E-834A474A524E}" type="presOf" srcId="{4E6772C0-78A4-43EC-B504-60560FCE7882}" destId="{E0E3FB60-E3B3-4840-BC3D-3BDABDAD9678}" srcOrd="0" destOrd="0" presId="urn:microsoft.com/office/officeart/2005/8/layout/chevron1"/>
    <dgm:cxn modelId="{D7C2DC21-0FF2-43CF-8AB2-21FA5B3ECA58}" type="presParOf" srcId="{A0C994CD-F4BE-4315-9004-8CB5D8457697}" destId="{E96C9FB3-71FA-42B2-BCB1-B13834A87343}" srcOrd="0" destOrd="0" presId="urn:microsoft.com/office/officeart/2005/8/layout/chevron1"/>
    <dgm:cxn modelId="{817697B8-FA95-4373-82A4-9894764FE00C}" type="presParOf" srcId="{A0C994CD-F4BE-4315-9004-8CB5D8457697}" destId="{512E6D75-4A85-46B9-AEB7-A04A07453AFB}" srcOrd="1" destOrd="0" presId="urn:microsoft.com/office/officeart/2005/8/layout/chevron1"/>
    <dgm:cxn modelId="{2414AB74-C0C5-4C61-ABAC-271507F18E78}" type="presParOf" srcId="{A0C994CD-F4BE-4315-9004-8CB5D8457697}" destId="{E9924E56-2C4A-4244-8D3F-A3F7444873A2}" srcOrd="2" destOrd="0" presId="urn:microsoft.com/office/officeart/2005/8/layout/chevron1"/>
    <dgm:cxn modelId="{0EE45240-2989-4D3D-8C73-7CCBA85793E4}" type="presParOf" srcId="{A0C994CD-F4BE-4315-9004-8CB5D8457697}" destId="{B87A082A-8EF5-4BF9-9DEC-F5EDE60E1A4B}" srcOrd="3" destOrd="0" presId="urn:microsoft.com/office/officeart/2005/8/layout/chevron1"/>
    <dgm:cxn modelId="{86269F57-D596-409B-8B23-487DCF1E4172}" type="presParOf" srcId="{A0C994CD-F4BE-4315-9004-8CB5D8457697}" destId="{316A6AEF-A9A0-4D76-AE10-95923C74E223}" srcOrd="4" destOrd="0" presId="urn:microsoft.com/office/officeart/2005/8/layout/chevron1"/>
    <dgm:cxn modelId="{7C3FA781-B156-41F5-9877-6C48257DAF20}" type="presParOf" srcId="{A0C994CD-F4BE-4315-9004-8CB5D8457697}" destId="{44476994-FAF2-414B-96B0-1C8C16007351}" srcOrd="5" destOrd="0" presId="urn:microsoft.com/office/officeart/2005/8/layout/chevron1"/>
    <dgm:cxn modelId="{06D9C36E-39E9-48B1-8408-3E72202D4F02}" type="presParOf" srcId="{A0C994CD-F4BE-4315-9004-8CB5D8457697}" destId="{1475353E-8BB0-4871-A9AB-61F684B61F4C}" srcOrd="6" destOrd="0" presId="urn:microsoft.com/office/officeart/2005/8/layout/chevron1"/>
    <dgm:cxn modelId="{0F77EBD5-A66E-4B8F-BAC1-4C03C16174A4}" type="presParOf" srcId="{A0C994CD-F4BE-4315-9004-8CB5D8457697}" destId="{80599B32-CE91-4317-A467-D091446C7AD5}" srcOrd="7" destOrd="0" presId="urn:microsoft.com/office/officeart/2005/8/layout/chevron1"/>
    <dgm:cxn modelId="{4E4312BD-928A-404C-AA05-A96F0F59DB59}" type="presParOf" srcId="{A0C994CD-F4BE-4315-9004-8CB5D8457697}" destId="{57970B41-4DF3-47EA-9804-8C6596E0D02F}" srcOrd="8" destOrd="0" presId="urn:microsoft.com/office/officeart/2005/8/layout/chevron1"/>
    <dgm:cxn modelId="{E6A40462-3559-4DD2-ABD6-FECA9A2F1EB8}" type="presParOf" srcId="{A0C994CD-F4BE-4315-9004-8CB5D8457697}" destId="{B5F6F1A6-0F27-4D6C-B5BF-FD385396DDA4}" srcOrd="9" destOrd="0" presId="urn:microsoft.com/office/officeart/2005/8/layout/chevron1"/>
    <dgm:cxn modelId="{21DDD4F8-2D07-4AB5-83F8-72F40DF304DC}" type="presParOf" srcId="{A0C994CD-F4BE-4315-9004-8CB5D8457697}" destId="{E0E3FB60-E3B3-4840-BC3D-3BDABDAD9678}" srcOrd="10" destOrd="0" presId="urn:microsoft.com/office/officeart/2005/8/layout/chevron1"/>
    <dgm:cxn modelId="{F28A2B1E-1EAD-4DAB-9F1A-0569C4C8B946}" type="presParOf" srcId="{A0C994CD-F4BE-4315-9004-8CB5D8457697}" destId="{7CE7B662-EA74-45E2-AFE6-6022AF3A9BE7}" srcOrd="11" destOrd="0" presId="urn:microsoft.com/office/officeart/2005/8/layout/chevron1"/>
    <dgm:cxn modelId="{AE5671E5-CAFE-45AA-BC50-BB261157C494}" type="presParOf" srcId="{A0C994CD-F4BE-4315-9004-8CB5D8457697}" destId="{12C3483F-60E9-447F-AEE9-7FC4C5D72664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C2AEE-BA6B-4022-BFFF-7757AD95B37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64FFEDE-69C5-47E9-8231-AECCCC3931FB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950" dirty="0"/>
            <a:t>Proposals </a:t>
          </a:r>
        </a:p>
        <a:p>
          <a:r>
            <a:rPr lang="en-US" sz="1950" dirty="0"/>
            <a:t>(See below)</a:t>
          </a:r>
        </a:p>
      </dgm:t>
    </dgm:pt>
    <dgm:pt modelId="{A09B29D5-CE82-4A75-8185-034B16423D1F}" type="parTrans" cxnId="{7DF34DA6-67B9-4189-A6A1-38A1D8A8C8BB}">
      <dgm:prSet/>
      <dgm:spPr/>
      <dgm:t>
        <a:bodyPr/>
        <a:lstStyle/>
        <a:p>
          <a:endParaRPr lang="en-US"/>
        </a:p>
      </dgm:t>
    </dgm:pt>
    <dgm:pt modelId="{51067A43-3E2F-46C0-A12F-711C155577EF}" type="sibTrans" cxnId="{7DF34DA6-67B9-4189-A6A1-38A1D8A8C8BB}">
      <dgm:prSet/>
      <dgm:spPr/>
      <dgm:t>
        <a:bodyPr/>
        <a:lstStyle/>
        <a:p>
          <a:endParaRPr lang="en-US"/>
        </a:p>
      </dgm:t>
    </dgm:pt>
    <dgm:pt modelId="{9A168892-8AB9-4A10-87BC-53CBC6D8471F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890" dirty="0"/>
            <a:t>Tentative agreements</a:t>
          </a:r>
        </a:p>
      </dgm:t>
    </dgm:pt>
    <dgm:pt modelId="{89F199F1-4B78-4942-9326-F439429B2CE4}" type="parTrans" cxnId="{52C06BAC-9B7D-45B5-941E-CC34D60E04E5}">
      <dgm:prSet/>
      <dgm:spPr/>
      <dgm:t>
        <a:bodyPr/>
        <a:lstStyle/>
        <a:p>
          <a:endParaRPr lang="en-US"/>
        </a:p>
      </dgm:t>
    </dgm:pt>
    <dgm:pt modelId="{CE7091EC-4779-4620-A4E4-438D4688B060}" type="sibTrans" cxnId="{52C06BAC-9B7D-45B5-941E-CC34D60E04E5}">
      <dgm:prSet/>
      <dgm:spPr/>
      <dgm:t>
        <a:bodyPr/>
        <a:lstStyle/>
        <a:p>
          <a:endParaRPr lang="en-US"/>
        </a:p>
      </dgm:t>
    </dgm:pt>
    <dgm:pt modelId="{D6DFD086-A778-462C-834A-D032A2CD6F3C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900" dirty="0"/>
            <a:t>Tentative contract</a:t>
          </a:r>
        </a:p>
      </dgm:t>
    </dgm:pt>
    <dgm:pt modelId="{8BB77D81-50CB-4D70-81AC-07CEF9243E18}" type="parTrans" cxnId="{A3737006-DFF2-4FE6-9EA9-4202890F86B2}">
      <dgm:prSet/>
      <dgm:spPr/>
      <dgm:t>
        <a:bodyPr/>
        <a:lstStyle/>
        <a:p>
          <a:endParaRPr lang="en-US"/>
        </a:p>
      </dgm:t>
    </dgm:pt>
    <dgm:pt modelId="{C01C1CAE-8D83-437C-A5EE-D181FC6D5D29}" type="sibTrans" cxnId="{A3737006-DFF2-4FE6-9EA9-4202890F86B2}">
      <dgm:prSet/>
      <dgm:spPr/>
      <dgm:t>
        <a:bodyPr/>
        <a:lstStyle/>
        <a:p>
          <a:endParaRPr lang="en-US"/>
        </a:p>
      </dgm:t>
    </dgm:pt>
    <dgm:pt modelId="{6E777BB1-DE73-4BFB-9C52-C1D1BB831478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900" dirty="0"/>
            <a:t>Ratification vote</a:t>
          </a:r>
        </a:p>
      </dgm:t>
    </dgm:pt>
    <dgm:pt modelId="{A784BCD5-8969-463D-8A83-C6F395BDF6F4}" type="parTrans" cxnId="{D0240A33-FB03-4512-B622-F056EAAE60DF}">
      <dgm:prSet/>
      <dgm:spPr/>
      <dgm:t>
        <a:bodyPr/>
        <a:lstStyle/>
        <a:p>
          <a:endParaRPr lang="en-US"/>
        </a:p>
      </dgm:t>
    </dgm:pt>
    <dgm:pt modelId="{2C06614A-96C2-4699-AD39-F26B9FACCEAB}" type="sibTrans" cxnId="{D0240A33-FB03-4512-B622-F056EAAE60DF}">
      <dgm:prSet/>
      <dgm:spPr/>
      <dgm:t>
        <a:bodyPr/>
        <a:lstStyle/>
        <a:p>
          <a:endParaRPr lang="en-US"/>
        </a:p>
      </dgm:t>
    </dgm:pt>
    <dgm:pt modelId="{0EF1B158-B040-49D0-AB20-A14B779EFA8D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900" dirty="0"/>
            <a:t>Contract implemented</a:t>
          </a:r>
        </a:p>
      </dgm:t>
    </dgm:pt>
    <dgm:pt modelId="{61988188-C859-45C4-A6CE-687C5D297134}" type="parTrans" cxnId="{7E67D4E1-3A2F-40E3-BC89-9961C699404C}">
      <dgm:prSet/>
      <dgm:spPr/>
      <dgm:t>
        <a:bodyPr/>
        <a:lstStyle/>
        <a:p>
          <a:endParaRPr lang="en-US"/>
        </a:p>
      </dgm:t>
    </dgm:pt>
    <dgm:pt modelId="{2389BB5E-944F-44A4-AA69-820D194968FE}" type="sibTrans" cxnId="{7E67D4E1-3A2F-40E3-BC89-9961C699404C}">
      <dgm:prSet/>
      <dgm:spPr/>
      <dgm:t>
        <a:bodyPr/>
        <a:lstStyle/>
        <a:p>
          <a:endParaRPr lang="en-US"/>
        </a:p>
      </dgm:t>
    </dgm:pt>
    <dgm:pt modelId="{296D42C3-587B-4E3D-A383-366DC469E646}" type="pres">
      <dgm:prSet presAssocID="{EA7C2AEE-BA6B-4022-BFFF-7757AD95B375}" presName="Name0" presStyleCnt="0">
        <dgm:presLayoutVars>
          <dgm:dir/>
          <dgm:animLvl val="lvl"/>
          <dgm:resizeHandles val="exact"/>
        </dgm:presLayoutVars>
      </dgm:prSet>
      <dgm:spPr/>
    </dgm:pt>
    <dgm:pt modelId="{8FF25A6D-236F-4F85-8348-BB0E27D8CE77}" type="pres">
      <dgm:prSet presAssocID="{064FFEDE-69C5-47E9-8231-AECCCC3931FB}" presName="parTxOnly" presStyleLbl="node1" presStyleIdx="0" presStyleCnt="5" custLinFactNeighborY="0">
        <dgm:presLayoutVars>
          <dgm:chMax val="0"/>
          <dgm:chPref val="0"/>
          <dgm:bulletEnabled val="1"/>
        </dgm:presLayoutVars>
      </dgm:prSet>
      <dgm:spPr/>
    </dgm:pt>
    <dgm:pt modelId="{F33D85BD-80F8-40DB-AC86-A5D8F156742A}" type="pres">
      <dgm:prSet presAssocID="{51067A43-3E2F-46C0-A12F-711C155577EF}" presName="parTxOnlySpace" presStyleCnt="0"/>
      <dgm:spPr/>
    </dgm:pt>
    <dgm:pt modelId="{429C30D0-0FDC-4220-B077-4F0337376EA3}" type="pres">
      <dgm:prSet presAssocID="{9A168892-8AB9-4A10-87BC-53CBC6D8471F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786CCD8B-82CC-4EAE-953A-24CFC0774C75}" type="pres">
      <dgm:prSet presAssocID="{CE7091EC-4779-4620-A4E4-438D4688B060}" presName="parTxOnlySpace" presStyleCnt="0"/>
      <dgm:spPr/>
    </dgm:pt>
    <dgm:pt modelId="{014FC688-4F7E-430E-B3DA-EF2829759976}" type="pres">
      <dgm:prSet presAssocID="{D6DFD086-A778-462C-834A-D032A2CD6F3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2D62B87B-0BCB-4EDF-837C-2EFC66A7CD78}" type="pres">
      <dgm:prSet presAssocID="{C01C1CAE-8D83-437C-A5EE-D181FC6D5D29}" presName="parTxOnlySpace" presStyleCnt="0"/>
      <dgm:spPr/>
    </dgm:pt>
    <dgm:pt modelId="{FC06C21C-94E3-442A-9E0B-E1B3B458B82F}" type="pres">
      <dgm:prSet presAssocID="{6E777BB1-DE73-4BFB-9C52-C1D1BB831478}" presName="parTxOnly" presStyleLbl="node1" presStyleIdx="3" presStyleCnt="5" custLinFactX="-196169" custLinFactY="17526" custLinFactNeighborX="-200000" custLinFactNeighborY="100000">
        <dgm:presLayoutVars>
          <dgm:chMax val="0"/>
          <dgm:chPref val="0"/>
          <dgm:bulletEnabled val="1"/>
        </dgm:presLayoutVars>
      </dgm:prSet>
      <dgm:spPr/>
    </dgm:pt>
    <dgm:pt modelId="{404C4270-DAEA-40AB-A2A3-FF481935F6AA}" type="pres">
      <dgm:prSet presAssocID="{2C06614A-96C2-4699-AD39-F26B9FACCEAB}" presName="parTxOnlySpace" presStyleCnt="0"/>
      <dgm:spPr/>
    </dgm:pt>
    <dgm:pt modelId="{06E28131-C820-4DB3-A323-264207C60093}" type="pres">
      <dgm:prSet presAssocID="{0EF1B158-B040-49D0-AB20-A14B779EFA8D}" presName="parTxOnly" presStyleLbl="node1" presStyleIdx="4" presStyleCnt="5" custLinFactX="-195816" custLinFactY="19238" custLinFactNeighborX="-200000" custLinFactNeighborY="100000">
        <dgm:presLayoutVars>
          <dgm:chMax val="0"/>
          <dgm:chPref val="0"/>
          <dgm:bulletEnabled val="1"/>
        </dgm:presLayoutVars>
      </dgm:prSet>
      <dgm:spPr/>
    </dgm:pt>
  </dgm:ptLst>
  <dgm:cxnLst>
    <dgm:cxn modelId="{A3737006-DFF2-4FE6-9EA9-4202890F86B2}" srcId="{EA7C2AEE-BA6B-4022-BFFF-7757AD95B375}" destId="{D6DFD086-A778-462C-834A-D032A2CD6F3C}" srcOrd="2" destOrd="0" parTransId="{8BB77D81-50CB-4D70-81AC-07CEF9243E18}" sibTransId="{C01C1CAE-8D83-437C-A5EE-D181FC6D5D29}"/>
    <dgm:cxn modelId="{3C9A461F-FB26-44D8-B8C8-F88952551BE8}" type="presOf" srcId="{064FFEDE-69C5-47E9-8231-AECCCC3931FB}" destId="{8FF25A6D-236F-4F85-8348-BB0E27D8CE77}" srcOrd="0" destOrd="0" presId="urn:microsoft.com/office/officeart/2005/8/layout/chevron1"/>
    <dgm:cxn modelId="{D0240A33-FB03-4512-B622-F056EAAE60DF}" srcId="{EA7C2AEE-BA6B-4022-BFFF-7757AD95B375}" destId="{6E777BB1-DE73-4BFB-9C52-C1D1BB831478}" srcOrd="3" destOrd="0" parTransId="{A784BCD5-8969-463D-8A83-C6F395BDF6F4}" sibTransId="{2C06614A-96C2-4699-AD39-F26B9FACCEAB}"/>
    <dgm:cxn modelId="{1AC5573E-852F-433C-92CB-C9088B8B2A97}" type="presOf" srcId="{EA7C2AEE-BA6B-4022-BFFF-7757AD95B375}" destId="{296D42C3-587B-4E3D-A383-366DC469E646}" srcOrd="0" destOrd="0" presId="urn:microsoft.com/office/officeart/2005/8/layout/chevron1"/>
    <dgm:cxn modelId="{C572D855-6996-44D2-8DA7-FC14BC28A21D}" type="presOf" srcId="{D6DFD086-A778-462C-834A-D032A2CD6F3C}" destId="{014FC688-4F7E-430E-B3DA-EF2829759976}" srcOrd="0" destOrd="0" presId="urn:microsoft.com/office/officeart/2005/8/layout/chevron1"/>
    <dgm:cxn modelId="{8E463F6A-3C38-4082-8425-879219D0FEC6}" type="presOf" srcId="{0EF1B158-B040-49D0-AB20-A14B779EFA8D}" destId="{06E28131-C820-4DB3-A323-264207C60093}" srcOrd="0" destOrd="0" presId="urn:microsoft.com/office/officeart/2005/8/layout/chevron1"/>
    <dgm:cxn modelId="{592E7285-36A9-4758-AEA4-B590015FD531}" type="presOf" srcId="{6E777BB1-DE73-4BFB-9C52-C1D1BB831478}" destId="{FC06C21C-94E3-442A-9E0B-E1B3B458B82F}" srcOrd="0" destOrd="0" presId="urn:microsoft.com/office/officeart/2005/8/layout/chevron1"/>
    <dgm:cxn modelId="{7DF34DA6-67B9-4189-A6A1-38A1D8A8C8BB}" srcId="{EA7C2AEE-BA6B-4022-BFFF-7757AD95B375}" destId="{064FFEDE-69C5-47E9-8231-AECCCC3931FB}" srcOrd="0" destOrd="0" parTransId="{A09B29D5-CE82-4A75-8185-034B16423D1F}" sibTransId="{51067A43-3E2F-46C0-A12F-711C155577EF}"/>
    <dgm:cxn modelId="{52C06BAC-9B7D-45B5-941E-CC34D60E04E5}" srcId="{EA7C2AEE-BA6B-4022-BFFF-7757AD95B375}" destId="{9A168892-8AB9-4A10-87BC-53CBC6D8471F}" srcOrd="1" destOrd="0" parTransId="{89F199F1-4B78-4942-9326-F439429B2CE4}" sibTransId="{CE7091EC-4779-4620-A4E4-438D4688B060}"/>
    <dgm:cxn modelId="{9FF17DCA-1DB1-4DD0-8456-5AAE913701F9}" type="presOf" srcId="{9A168892-8AB9-4A10-87BC-53CBC6D8471F}" destId="{429C30D0-0FDC-4220-B077-4F0337376EA3}" srcOrd="0" destOrd="0" presId="urn:microsoft.com/office/officeart/2005/8/layout/chevron1"/>
    <dgm:cxn modelId="{7E67D4E1-3A2F-40E3-BC89-9961C699404C}" srcId="{EA7C2AEE-BA6B-4022-BFFF-7757AD95B375}" destId="{0EF1B158-B040-49D0-AB20-A14B779EFA8D}" srcOrd="4" destOrd="0" parTransId="{61988188-C859-45C4-A6CE-687C5D297134}" sibTransId="{2389BB5E-944F-44A4-AA69-820D194968FE}"/>
    <dgm:cxn modelId="{F5219BA0-7159-4680-B70E-7369FA550210}" type="presParOf" srcId="{296D42C3-587B-4E3D-A383-366DC469E646}" destId="{8FF25A6D-236F-4F85-8348-BB0E27D8CE77}" srcOrd="0" destOrd="0" presId="urn:microsoft.com/office/officeart/2005/8/layout/chevron1"/>
    <dgm:cxn modelId="{D6A18B15-EDBC-40B4-AD5E-7944AC2CE7AF}" type="presParOf" srcId="{296D42C3-587B-4E3D-A383-366DC469E646}" destId="{F33D85BD-80F8-40DB-AC86-A5D8F156742A}" srcOrd="1" destOrd="0" presId="urn:microsoft.com/office/officeart/2005/8/layout/chevron1"/>
    <dgm:cxn modelId="{8EFC5137-49B1-49A8-9510-D1E7CFB386E2}" type="presParOf" srcId="{296D42C3-587B-4E3D-A383-366DC469E646}" destId="{429C30D0-0FDC-4220-B077-4F0337376EA3}" srcOrd="2" destOrd="0" presId="urn:microsoft.com/office/officeart/2005/8/layout/chevron1"/>
    <dgm:cxn modelId="{8EF06808-DE44-49ED-87CE-2CF2B0585C6D}" type="presParOf" srcId="{296D42C3-587B-4E3D-A383-366DC469E646}" destId="{786CCD8B-82CC-4EAE-953A-24CFC0774C75}" srcOrd="3" destOrd="0" presId="urn:microsoft.com/office/officeart/2005/8/layout/chevron1"/>
    <dgm:cxn modelId="{54398169-C681-4A4F-96D0-F49744CAB99F}" type="presParOf" srcId="{296D42C3-587B-4E3D-A383-366DC469E646}" destId="{014FC688-4F7E-430E-B3DA-EF2829759976}" srcOrd="4" destOrd="0" presId="urn:microsoft.com/office/officeart/2005/8/layout/chevron1"/>
    <dgm:cxn modelId="{2884C32F-8750-4487-B3B3-65299150F7DC}" type="presParOf" srcId="{296D42C3-587B-4E3D-A383-366DC469E646}" destId="{2D62B87B-0BCB-4EDF-837C-2EFC66A7CD78}" srcOrd="5" destOrd="0" presId="urn:microsoft.com/office/officeart/2005/8/layout/chevron1"/>
    <dgm:cxn modelId="{C3746D75-D7AA-42D6-90CE-5C6E9A9F4CC9}" type="presParOf" srcId="{296D42C3-587B-4E3D-A383-366DC469E646}" destId="{FC06C21C-94E3-442A-9E0B-E1B3B458B82F}" srcOrd="6" destOrd="0" presId="urn:microsoft.com/office/officeart/2005/8/layout/chevron1"/>
    <dgm:cxn modelId="{FECFD3DD-7EDC-4C07-84C2-7B9518554D98}" type="presParOf" srcId="{296D42C3-587B-4E3D-A383-366DC469E646}" destId="{404C4270-DAEA-40AB-A2A3-FF481935F6AA}" srcOrd="7" destOrd="0" presId="urn:microsoft.com/office/officeart/2005/8/layout/chevron1"/>
    <dgm:cxn modelId="{01118066-022A-4794-8E4B-8535E19E1650}" type="presParOf" srcId="{296D42C3-587B-4E3D-A383-366DC469E646}" destId="{06E28131-C820-4DB3-A323-264207C60093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C9FB3-71FA-42B2-BCB1-B13834A87343}">
      <dsp:nvSpPr>
        <dsp:cNvPr id="0" name=""/>
        <dsp:cNvSpPr/>
      </dsp:nvSpPr>
      <dsp:spPr>
        <a:xfrm>
          <a:off x="0" y="502953"/>
          <a:ext cx="1587233" cy="6348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Proposal</a:t>
          </a:r>
        </a:p>
      </dsp:txBody>
      <dsp:txXfrm>
        <a:off x="317447" y="502953"/>
        <a:ext cx="952340" cy="634893"/>
      </dsp:txXfrm>
    </dsp:sp>
    <dsp:sp modelId="{E9924E56-2C4A-4244-8D3F-A3F7444873A2}">
      <dsp:nvSpPr>
        <dsp:cNvPr id="0" name=""/>
        <dsp:cNvSpPr/>
      </dsp:nvSpPr>
      <dsp:spPr>
        <a:xfrm>
          <a:off x="1428510" y="502953"/>
          <a:ext cx="1587233" cy="6348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Discussion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&amp; review</a:t>
          </a:r>
        </a:p>
      </dsp:txBody>
      <dsp:txXfrm>
        <a:off x="1745957" y="502953"/>
        <a:ext cx="952340" cy="634893"/>
      </dsp:txXfrm>
    </dsp:sp>
    <dsp:sp modelId="{316A6AEF-A9A0-4D76-AE10-95923C74E223}">
      <dsp:nvSpPr>
        <dsp:cNvPr id="0" name=""/>
        <dsp:cNvSpPr/>
      </dsp:nvSpPr>
      <dsp:spPr>
        <a:xfrm>
          <a:off x="2857021" y="502953"/>
          <a:ext cx="1587233" cy="6348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Counter</a:t>
          </a:r>
        </a:p>
      </dsp:txBody>
      <dsp:txXfrm>
        <a:off x="3174468" y="502953"/>
        <a:ext cx="952340" cy="634893"/>
      </dsp:txXfrm>
    </dsp:sp>
    <dsp:sp modelId="{1475353E-8BB0-4871-A9AB-61F684B61F4C}">
      <dsp:nvSpPr>
        <dsp:cNvPr id="0" name=""/>
        <dsp:cNvSpPr/>
      </dsp:nvSpPr>
      <dsp:spPr>
        <a:xfrm>
          <a:off x="4285531" y="502953"/>
          <a:ext cx="1587233" cy="6348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Discussion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&amp; review</a:t>
          </a:r>
        </a:p>
      </dsp:txBody>
      <dsp:txXfrm>
        <a:off x="4602978" y="502953"/>
        <a:ext cx="952340" cy="634893"/>
      </dsp:txXfrm>
    </dsp:sp>
    <dsp:sp modelId="{57970B41-4DF3-47EA-9804-8C6596E0D02F}">
      <dsp:nvSpPr>
        <dsp:cNvPr id="0" name=""/>
        <dsp:cNvSpPr/>
      </dsp:nvSpPr>
      <dsp:spPr>
        <a:xfrm>
          <a:off x="5714042" y="502953"/>
          <a:ext cx="1587233" cy="6348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Counter</a:t>
          </a:r>
        </a:p>
      </dsp:txBody>
      <dsp:txXfrm>
        <a:off x="6031489" y="502953"/>
        <a:ext cx="952340" cy="634893"/>
      </dsp:txXfrm>
    </dsp:sp>
    <dsp:sp modelId="{E0E3FB60-E3B3-4840-BC3D-3BDABDAD9678}">
      <dsp:nvSpPr>
        <dsp:cNvPr id="0" name=""/>
        <dsp:cNvSpPr/>
      </dsp:nvSpPr>
      <dsp:spPr>
        <a:xfrm>
          <a:off x="7142552" y="502953"/>
          <a:ext cx="1587233" cy="6348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Discussion &amp; review </a:t>
          </a:r>
        </a:p>
      </dsp:txBody>
      <dsp:txXfrm>
        <a:off x="7459999" y="502953"/>
        <a:ext cx="952340" cy="634893"/>
      </dsp:txXfrm>
    </dsp:sp>
    <dsp:sp modelId="{12C3483F-60E9-447F-AEE9-7FC4C5D72664}">
      <dsp:nvSpPr>
        <dsp:cNvPr id="0" name=""/>
        <dsp:cNvSpPr/>
      </dsp:nvSpPr>
      <dsp:spPr>
        <a:xfrm>
          <a:off x="8571063" y="502953"/>
          <a:ext cx="1587233" cy="6348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Tentative agreement</a:t>
          </a:r>
        </a:p>
      </dsp:txBody>
      <dsp:txXfrm>
        <a:off x="8888510" y="502953"/>
        <a:ext cx="952340" cy="634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25A6D-236F-4F85-8348-BB0E27D8CE77}">
      <dsp:nvSpPr>
        <dsp:cNvPr id="0" name=""/>
        <dsp:cNvSpPr/>
      </dsp:nvSpPr>
      <dsp:spPr>
        <a:xfrm>
          <a:off x="3590" y="2270846"/>
          <a:ext cx="3195150" cy="1278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50" kern="1200" dirty="0"/>
            <a:t>Proposals </a:t>
          </a:r>
        </a:p>
        <a:p>
          <a:pPr marL="0" lvl="0" indent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50" kern="1200" dirty="0"/>
            <a:t>(See below)</a:t>
          </a:r>
        </a:p>
      </dsp:txBody>
      <dsp:txXfrm>
        <a:off x="642620" y="2270846"/>
        <a:ext cx="1917090" cy="1278060"/>
      </dsp:txXfrm>
    </dsp:sp>
    <dsp:sp modelId="{429C30D0-0FDC-4220-B077-4F0337376EA3}">
      <dsp:nvSpPr>
        <dsp:cNvPr id="0" name=""/>
        <dsp:cNvSpPr/>
      </dsp:nvSpPr>
      <dsp:spPr>
        <a:xfrm>
          <a:off x="2879225" y="2270846"/>
          <a:ext cx="3195150" cy="1278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0104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90" kern="1200" dirty="0"/>
            <a:t>Tentative agreements</a:t>
          </a:r>
        </a:p>
      </dsp:txBody>
      <dsp:txXfrm>
        <a:off x="3518255" y="2270846"/>
        <a:ext cx="1917090" cy="1278060"/>
      </dsp:txXfrm>
    </dsp:sp>
    <dsp:sp modelId="{014FC688-4F7E-430E-B3DA-EF2829759976}">
      <dsp:nvSpPr>
        <dsp:cNvPr id="0" name=""/>
        <dsp:cNvSpPr/>
      </dsp:nvSpPr>
      <dsp:spPr>
        <a:xfrm>
          <a:off x="5754861" y="2270846"/>
          <a:ext cx="3195150" cy="1278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Tentative contract</a:t>
          </a:r>
        </a:p>
      </dsp:txBody>
      <dsp:txXfrm>
        <a:off x="6393891" y="2270846"/>
        <a:ext cx="1917090" cy="1278060"/>
      </dsp:txXfrm>
    </dsp:sp>
    <dsp:sp modelId="{FC06C21C-94E3-442A-9E0B-E1B3B458B82F}">
      <dsp:nvSpPr>
        <dsp:cNvPr id="0" name=""/>
        <dsp:cNvSpPr/>
      </dsp:nvSpPr>
      <dsp:spPr>
        <a:xfrm>
          <a:off x="1723571" y="3772899"/>
          <a:ext cx="3195150" cy="1278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Ratification vote</a:t>
          </a:r>
        </a:p>
      </dsp:txBody>
      <dsp:txXfrm>
        <a:off x="2362601" y="3772899"/>
        <a:ext cx="1917090" cy="1278060"/>
      </dsp:txXfrm>
    </dsp:sp>
    <dsp:sp modelId="{06E28131-C820-4DB3-A323-264207C60093}">
      <dsp:nvSpPr>
        <dsp:cNvPr id="0" name=""/>
        <dsp:cNvSpPr/>
      </dsp:nvSpPr>
      <dsp:spPr>
        <a:xfrm>
          <a:off x="4610486" y="3794780"/>
          <a:ext cx="3195150" cy="1278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Contract implemented</a:t>
          </a:r>
        </a:p>
      </dsp:txBody>
      <dsp:txXfrm>
        <a:off x="5249516" y="3794780"/>
        <a:ext cx="1917090" cy="1278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992967-42BF-9E49-87BE-809BAD0611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E8AE5-3C95-EB4F-8170-0D9DAEDA7E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6683E-D9E7-684C-A264-6AB084A22F3C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F0FFD-1CDF-C143-B255-3E24AAFE04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D3342-0760-D24B-9B39-8F5DA3E9EE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C92C9-C9D2-5347-A2C9-792E0203E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51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0FC6B-EDF5-E645-A9F0-DDE922316D39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68B7D-371F-DD43-A8FC-5EA5A64B8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7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Process for contract as a whole and each individual proposal. Note that proposal process is just illustrative – there can be lots of back and forth with multiple counter offers.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Bargaining is complicated and a long process with lots of back and forth to reach a compromise. There’s dozens and dozens of topics for proposals, most of which have sub-parts and involve counter offers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32FE-79C3-4688-AD54-0D3E3709D0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51FAFE-FA7F-434D-AC3C-1BFC5F791D7E}"/>
              </a:ext>
            </a:extLst>
          </p:cNvPr>
          <p:cNvSpPr/>
          <p:nvPr/>
        </p:nvSpPr>
        <p:spPr>
          <a:xfrm>
            <a:off x="1" y="2140948"/>
            <a:ext cx="12192000" cy="471705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UChicago Medicine logo">
            <a:extLst>
              <a:ext uri="{FF2B5EF4-FFF2-40B4-BE49-F238E27FC236}">
                <a16:creationId xmlns:a16="http://schemas.microsoft.com/office/drawing/2014/main" id="{29CE725B-CDE8-1549-8274-868001F7B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88315"/>
            <a:ext cx="3527773" cy="1206707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D0BA54-9400-8640-A96B-958D1AC066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6164" y="2440303"/>
            <a:ext cx="11248635" cy="2551488"/>
          </a:xfrm>
        </p:spPr>
        <p:txBody>
          <a:bodyPr lIns="182880" tIns="274320" rIns="457200" bIns="274320" anchor="ctr" anchorCtr="0"/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Presentation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CF30B05A-0A55-7C46-B92B-5BD2602AB5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164" y="5057134"/>
            <a:ext cx="11248633" cy="1358020"/>
          </a:xfrm>
        </p:spPr>
        <p:txBody>
          <a:bodyPr lIns="182880" tIns="274320" rIns="457200" bIns="274320" anchor="ctr" anchorCtr="0"/>
          <a:lstStyle>
            <a:lvl1pPr marL="0" indent="0">
              <a:buNone/>
              <a:defRPr sz="28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secondary information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B00EAB-6299-F343-BAA1-6544C2FD34E6}"/>
              </a:ext>
            </a:extLst>
          </p:cNvPr>
          <p:cNvCxnSpPr>
            <a:cxnSpLocks/>
          </p:cNvCxnSpPr>
          <p:nvPr/>
        </p:nvCxnSpPr>
        <p:spPr>
          <a:xfrm>
            <a:off x="701749" y="5024462"/>
            <a:ext cx="107884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B81B1DB-274C-CA4E-A263-AD892B13C036}"/>
              </a:ext>
            </a:extLst>
          </p:cNvPr>
          <p:cNvSpPr/>
          <p:nvPr/>
        </p:nvSpPr>
        <p:spPr>
          <a:xfrm>
            <a:off x="1" y="0"/>
            <a:ext cx="12192000" cy="136526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1A4682-255D-C442-8464-B41AE97F8C5F}"/>
              </a:ext>
            </a:extLst>
          </p:cNvPr>
          <p:cNvSpPr/>
          <p:nvPr userDrawn="1"/>
        </p:nvSpPr>
        <p:spPr>
          <a:xfrm>
            <a:off x="486164" y="2440303"/>
            <a:ext cx="11248633" cy="397485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5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9521C8-3CE9-7A40-82C2-3CC811306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67E3B-A5AC-2A43-BE2E-DFA99641A9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62691-2F3A-7D43-92E8-F4B0F95DC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356465"/>
            <a:ext cx="11271385" cy="4422544"/>
          </a:xfrm>
        </p:spPr>
        <p:txBody>
          <a:bodyPr t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E1778F4-84D6-BB43-BF0E-E741F171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7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516A7-AFDB-4046-85BB-247BE7F9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9521C8-3CE9-7A40-82C2-3CC811306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67E3B-A5AC-2A43-BE2E-DFA99641A9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62691-2F3A-7D43-92E8-F4B0F95DC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24600" y="1356465"/>
            <a:ext cx="5403985" cy="44225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E2B61E2-1B13-FF4D-B760-AAE0D43A9A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3297" y="1356465"/>
            <a:ext cx="5404104" cy="44225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5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516A7-AFDB-4046-85BB-247BE7F9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9521C8-3CE9-7A40-82C2-3CC811306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67E3B-A5AC-2A43-BE2E-DFA99641A9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E2B61E2-1B13-FF4D-B760-AAE0D43A9A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5245" y="1356465"/>
            <a:ext cx="3507487" cy="4376823"/>
          </a:xfrm>
        </p:spPr>
        <p:txBody>
          <a:bodyPr t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B82AFFA-C530-864B-961D-3B68DB0D5B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393" y="1356465"/>
            <a:ext cx="3507487" cy="4376823"/>
          </a:xfrm>
        </p:spPr>
        <p:txBody>
          <a:bodyPr t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1F1BB4F-6305-5B42-934E-80CCDB8299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21096" y="1356465"/>
            <a:ext cx="3507487" cy="4376823"/>
          </a:xfrm>
        </p:spPr>
        <p:txBody>
          <a:bodyPr t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6BFB688-A725-5A4C-9A6A-7B438D823DDA}"/>
              </a:ext>
            </a:extLst>
          </p:cNvPr>
          <p:cNvSpPr/>
          <p:nvPr userDrawn="1"/>
        </p:nvSpPr>
        <p:spPr>
          <a:xfrm>
            <a:off x="457201" y="992546"/>
            <a:ext cx="11277599" cy="31965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A91B1E-711F-DE49-801D-A9B36868D7D0}"/>
              </a:ext>
            </a:extLst>
          </p:cNvPr>
          <p:cNvSpPr>
            <a:spLocks noChangeAspect="1"/>
          </p:cNvSpPr>
          <p:nvPr userDrawn="1"/>
        </p:nvSpPr>
        <p:spPr>
          <a:xfrm>
            <a:off x="733863" y="1244997"/>
            <a:ext cx="10724275" cy="263310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321722-4917-694B-9F88-52876FB38BDE}"/>
              </a:ext>
            </a:extLst>
          </p:cNvPr>
          <p:cNvSpPr/>
          <p:nvPr userDrawn="1"/>
        </p:nvSpPr>
        <p:spPr>
          <a:xfrm>
            <a:off x="0" y="6721475"/>
            <a:ext cx="12215649" cy="1365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D0E2D6-FECD-1B4E-A0A9-618A82F298F3}"/>
              </a:ext>
            </a:extLst>
          </p:cNvPr>
          <p:cNvSpPr/>
          <p:nvPr userDrawn="1"/>
        </p:nvSpPr>
        <p:spPr>
          <a:xfrm>
            <a:off x="1" y="0"/>
            <a:ext cx="12192000" cy="136526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UChicago Medicine logo">
            <a:extLst>
              <a:ext uri="{FF2B5EF4-FFF2-40B4-BE49-F238E27FC236}">
                <a16:creationId xmlns:a16="http://schemas.microsoft.com/office/drawing/2014/main" id="{85981DCB-36BB-B148-96B0-4EBB594420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467" y="4812546"/>
            <a:ext cx="3207067" cy="1102605"/>
          </a:xfrm>
          <a:prstGeom prst="rect">
            <a:avLst/>
          </a:prstGeom>
        </p:spPr>
      </p:pic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93EA7E7E-35AF-C249-957B-B71044ADF23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7950" y="1253261"/>
            <a:ext cx="10700625" cy="2640322"/>
          </a:xfrm>
        </p:spPr>
        <p:txBody>
          <a:bodyPr lIns="182880" tIns="274320" rIns="457200" bIns="274320" anchor="ctr" anchorCtr="0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134168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Tall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9ACA5A-4B86-8A46-9818-0CEC7C82AB94}"/>
              </a:ext>
            </a:extLst>
          </p:cNvPr>
          <p:cNvSpPr/>
          <p:nvPr userDrawn="1"/>
        </p:nvSpPr>
        <p:spPr>
          <a:xfrm>
            <a:off x="8418785" y="475524"/>
            <a:ext cx="3396014" cy="50900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9521C8-3CE9-7A40-82C2-3CC811306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67E3B-A5AC-2A43-BE2E-DFA99641A9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62691-2F3A-7D43-92E8-F4B0F95DC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1356465"/>
            <a:ext cx="7514163" cy="4423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87F0E14-9A6D-BD47-AAE8-095F8FD8FB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73821" y="330561"/>
            <a:ext cx="3396015" cy="509005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1C72F48-8FAE-844D-98A6-FFB4D7BCD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19407"/>
            <a:ext cx="7514164" cy="10370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6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, Wide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9521C8-3CE9-7A40-82C2-3CC811306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67E3B-A5AC-2A43-BE2E-DFA99641A9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62691-2F3A-7D43-92E8-F4B0F95DC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1356465"/>
            <a:ext cx="5177753" cy="4423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0A381BB-DEC1-BA4F-B1E7-431B6D759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5105F9-ACB3-DB4E-981B-085A9B4CD6AE}"/>
              </a:ext>
            </a:extLst>
          </p:cNvPr>
          <p:cNvSpPr/>
          <p:nvPr userDrawn="1"/>
        </p:nvSpPr>
        <p:spPr>
          <a:xfrm>
            <a:off x="6195296" y="1722499"/>
            <a:ext cx="5580179" cy="37201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87F0E14-9A6D-BD47-AAE8-095F8FD8FB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50333" y="1577536"/>
            <a:ext cx="5580179" cy="372011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1760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516A7-AFDB-4046-85BB-247BE7F98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8223"/>
            <a:ext cx="11271387" cy="5411972"/>
          </a:xfrm>
        </p:spPr>
        <p:txBody>
          <a:bodyPr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9521C8-3CE9-7A40-82C2-3CC811306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67E3B-A5AC-2A43-BE2E-DFA99641A9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5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Chicago Medicine logo">
            <a:extLst>
              <a:ext uri="{FF2B5EF4-FFF2-40B4-BE49-F238E27FC236}">
                <a16:creationId xmlns:a16="http://schemas.microsoft.com/office/drawing/2014/main" id="{827A1251-6AFB-234E-921E-94B51088D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848" y="2006323"/>
            <a:ext cx="8318305" cy="284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6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1D0EFF0-C88B-3044-9AF6-E71C07D3A004}"/>
              </a:ext>
            </a:extLst>
          </p:cNvPr>
          <p:cNvSpPr/>
          <p:nvPr/>
        </p:nvSpPr>
        <p:spPr>
          <a:xfrm>
            <a:off x="2" y="5791200"/>
            <a:ext cx="12192000" cy="1066799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20620-194C-3543-A5C5-F68F5765D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356465"/>
            <a:ext cx="11271387" cy="4432728"/>
          </a:xfrm>
          <a:prstGeom prst="rect">
            <a:avLst/>
          </a:prstGeom>
        </p:spPr>
        <p:txBody>
          <a:bodyPr vert="horz" lIns="91440" tIns="91440" rIns="91440" bIns="2743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10DE4-0A8F-6642-9009-369663450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13064" y="5986744"/>
            <a:ext cx="6915521" cy="6035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spcBef>
                <a:spcPts val="300"/>
              </a:spcBef>
              <a:defRPr sz="12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467E3B-A5AC-2A43-BE2E-DFA99641A9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B0D154A8-3804-9E41-AD38-797EC8B62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9407"/>
            <a:ext cx="11271387" cy="1037058"/>
          </a:xfrm>
          <a:prstGeom prst="rect">
            <a:avLst/>
          </a:prstGeom>
        </p:spPr>
        <p:txBody>
          <a:bodyPr vert="horz" lIns="91440" tIns="274320" rIns="91440" bIns="2743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AD025E-71B9-4C43-8DD8-9941BEDC3638}"/>
              </a:ext>
            </a:extLst>
          </p:cNvPr>
          <p:cNvSpPr/>
          <p:nvPr/>
        </p:nvSpPr>
        <p:spPr>
          <a:xfrm>
            <a:off x="1" y="0"/>
            <a:ext cx="12192000" cy="136526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Chicago Medicine logo">
            <a:extLst>
              <a:ext uri="{FF2B5EF4-FFF2-40B4-BE49-F238E27FC236}">
                <a16:creationId xmlns:a16="http://schemas.microsoft.com/office/drawing/2014/main" id="{7F860078-935E-BB4A-9C8E-FEE44920E27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7199" y="6058019"/>
            <a:ext cx="3898669" cy="53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0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75" r:id="rId3"/>
    <p:sldLayoutId id="2147483676" r:id="rId4"/>
    <p:sldLayoutId id="2147483667" r:id="rId5"/>
    <p:sldLayoutId id="2147483672" r:id="rId6"/>
    <p:sldLayoutId id="2147483673" r:id="rId7"/>
    <p:sldLayoutId id="2147483670" r:id="rId8"/>
    <p:sldLayoutId id="2147483664" r:id="rId9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9250" indent="-341313" algn="l" defTabSz="914400" rtl="0" eaLnBrk="1" latinLnBrk="0" hangingPunct="1">
        <a:lnSpc>
          <a:spcPct val="100000"/>
        </a:lnSpc>
        <a:spcBef>
          <a:spcPts val="1200"/>
        </a:spcBef>
        <a:buClr>
          <a:srgbClr val="800000"/>
        </a:buClr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90563" indent="-349250" algn="l" defTabSz="914400" rtl="0" eaLnBrk="1" latinLnBrk="0" hangingPunct="1">
        <a:lnSpc>
          <a:spcPct val="100000"/>
        </a:lnSpc>
        <a:spcBef>
          <a:spcPts val="300"/>
        </a:spcBef>
        <a:buClr>
          <a:srgbClr val="800000"/>
        </a:buClr>
        <a:buSzPct val="100000"/>
        <a:buFont typeface="Arial" panose="020B0604020202020204" pitchFamily="34" charset="0"/>
        <a:buChar char="»"/>
        <a:tabLst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87438" indent="-404813" algn="l" defTabSz="914400" rtl="0" eaLnBrk="1" latinLnBrk="0" hangingPunct="1">
        <a:lnSpc>
          <a:spcPct val="100000"/>
        </a:lnSpc>
        <a:spcBef>
          <a:spcPts val="300"/>
        </a:spcBef>
        <a:buClr>
          <a:srgbClr val="800000"/>
        </a:buClr>
        <a:buSzPct val="100000"/>
        <a:buFont typeface="Arial" panose="020B0604020202020204" pitchFamily="34" charset="0"/>
        <a:buChar char="»"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92250" indent="-341313" algn="l" defTabSz="914400" rtl="0" eaLnBrk="1" latinLnBrk="0" hangingPunct="1">
        <a:lnSpc>
          <a:spcPct val="100000"/>
        </a:lnSpc>
        <a:spcBef>
          <a:spcPts val="300"/>
        </a:spcBef>
        <a:buClr>
          <a:srgbClr val="800000"/>
        </a:buClr>
        <a:buSzPct val="100000"/>
        <a:buFont typeface="Arial" panose="020B0604020202020204" pitchFamily="34" charset="0"/>
        <a:buChar char="»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33563" indent="-349250" algn="l" defTabSz="914400" rtl="0" eaLnBrk="1" latinLnBrk="0" hangingPunct="1">
        <a:lnSpc>
          <a:spcPct val="100000"/>
        </a:lnSpc>
        <a:spcBef>
          <a:spcPts val="300"/>
        </a:spcBef>
        <a:buClr>
          <a:srgbClr val="800000"/>
        </a:buClr>
        <a:buSzPct val="100000"/>
        <a:buFont typeface="Arial" panose="020B0604020202020204" pitchFamily="34" charset="0"/>
        <a:buChar char="»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104">
          <p15:clr>
            <a:srgbClr val="F26B43"/>
          </p15:clr>
        </p15:guide>
        <p15:guide id="4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7237" y="59187"/>
            <a:ext cx="11271387" cy="1037058"/>
          </a:xfrm>
        </p:spPr>
        <p:txBody>
          <a:bodyPr/>
          <a:lstStyle/>
          <a:p>
            <a:r>
              <a:rPr lang="en-US" dirty="0"/>
              <a:t>Understanding The Bargaining Process</a:t>
            </a:r>
          </a:p>
        </p:txBody>
      </p:sp>
      <p:graphicFrame>
        <p:nvGraphicFramePr>
          <p:cNvPr id="38" name="Diagram 37"/>
          <p:cNvGraphicFramePr/>
          <p:nvPr>
            <p:extLst>
              <p:ext uri="{D42A27DB-BD31-4B8C-83A1-F6EECF244321}">
                <p14:modId xmlns:p14="http://schemas.microsoft.com/office/powerpoint/2010/main" val="1379989118"/>
              </p:ext>
            </p:extLst>
          </p:nvPr>
        </p:nvGraphicFramePr>
        <p:xfrm>
          <a:off x="1066683" y="4238140"/>
          <a:ext cx="10158297" cy="1640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214118045"/>
              </p:ext>
            </p:extLst>
          </p:nvPr>
        </p:nvGraphicFramePr>
        <p:xfrm>
          <a:off x="1652727" y="-1168400"/>
          <a:ext cx="14704873" cy="5819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62" name="Straight Connector 61"/>
          <p:cNvCxnSpPr/>
          <p:nvPr/>
        </p:nvCxnSpPr>
        <p:spPr>
          <a:xfrm flipV="1">
            <a:off x="4396163" y="4295538"/>
            <a:ext cx="3499339" cy="8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Down Arrow 67"/>
          <p:cNvSpPr/>
          <p:nvPr/>
        </p:nvSpPr>
        <p:spPr>
          <a:xfrm>
            <a:off x="1586612" y="2932449"/>
            <a:ext cx="555200" cy="1163902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158781" y="4299987"/>
            <a:ext cx="154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271694531"/>
      </p:ext>
    </p:extLst>
  </p:cSld>
  <p:clrMapOvr>
    <a:masterClrMapping/>
  </p:clrMapOvr>
</p:sld>
</file>

<file path=ppt/theme/theme1.xml><?xml version="1.0" encoding="utf-8"?>
<a:theme xmlns:a="http://schemas.openxmlformats.org/drawingml/2006/main" name="UCM">
  <a:themeElements>
    <a:clrScheme name="UCM">
      <a:dk1>
        <a:srgbClr val="000000"/>
      </a:dk1>
      <a:lt1>
        <a:srgbClr val="FFFFFF"/>
      </a:lt1>
      <a:dk2>
        <a:srgbClr val="767676"/>
      </a:dk2>
      <a:lt2>
        <a:srgbClr val="D6D6CE"/>
      </a:lt2>
      <a:accent1>
        <a:srgbClr val="800000"/>
      </a:accent1>
      <a:accent2>
        <a:srgbClr val="767676"/>
      </a:accent2>
      <a:accent3>
        <a:srgbClr val="F8A328"/>
      </a:accent3>
      <a:accent4>
        <a:srgbClr val="585900"/>
      </a:accent4>
      <a:accent5>
        <a:srgbClr val="155F83"/>
      </a:accent5>
      <a:accent6>
        <a:srgbClr val="340E20"/>
      </a:accent6>
      <a:hlink>
        <a:srgbClr val="155F83"/>
      </a:hlink>
      <a:folHlink>
        <a:srgbClr val="155F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6" id="{18081F8B-8926-C647-8155-D0891C9D8D0B}" vid="{A789EF49-6A16-A341-BD77-7BC1C8CFFC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UCM</Template>
  <TotalTime>6884</TotalTime>
  <Words>104</Words>
  <Application>Microsoft Macintosh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UCM</vt:lpstr>
      <vt:lpstr>Understanding The Bargaining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Weinstein</dc:creator>
  <cp:lastModifiedBy>McHugh, Michael [UCM]</cp:lastModifiedBy>
  <cp:revision>169</cp:revision>
  <dcterms:created xsi:type="dcterms:W3CDTF">2023-11-14T03:29:10Z</dcterms:created>
  <dcterms:modified xsi:type="dcterms:W3CDTF">2023-11-24T16:36:41Z</dcterms:modified>
</cp:coreProperties>
</file>